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7" r:id="rId2"/>
    <p:sldId id="273" r:id="rId3"/>
    <p:sldId id="274" r:id="rId4"/>
    <p:sldId id="275" r:id="rId5"/>
    <p:sldId id="272" r:id="rId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681"/>
    <a:srgbClr val="9D9D9C"/>
    <a:srgbClr val="626363"/>
    <a:srgbClr val="0B4581"/>
    <a:srgbClr val="E1EFF6"/>
    <a:srgbClr val="094581"/>
    <a:srgbClr val="CBBCE4"/>
    <a:srgbClr val="9286D1"/>
    <a:srgbClr val="A2A431"/>
    <a:srgbClr val="A8A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795"/>
  </p:normalViewPr>
  <p:slideViewPr>
    <p:cSldViewPr snapToGrid="0" snapToObjects="1">
      <p:cViewPr varScale="1">
        <p:scale>
          <a:sx n="142" d="100"/>
          <a:sy n="142" d="100"/>
        </p:scale>
        <p:origin x="750" y="114"/>
      </p:cViewPr>
      <p:guideLst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F770-35C9-2A40-889A-E5244CA528B0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47898-E04B-1B48-B36A-5B44ADE863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90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F4EB-0C48-1D4D-BE05-59A7B7BF1EB1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2ACEB-F3A8-8A45-9867-B63159394D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85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2ACEB-F3A8-8A45-9867-B63159394D5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12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99939"/>
            <a:ext cx="7886700" cy="506559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TÍTULO DE PRESENTACIÓN</a:t>
            </a:r>
            <a:endParaRPr lang="es-CL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4EF85A1B-74A0-E128-CE32-50B638F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1660" y="1861314"/>
            <a:ext cx="4820681" cy="368929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 dirty="0"/>
              <a:t>Bajada </a:t>
            </a:r>
            <a:endParaRPr lang="es-CL" dirty="0"/>
          </a:p>
        </p:txBody>
      </p:sp>
      <p:sp>
        <p:nvSpPr>
          <p:cNvPr id="6" name="Marcador de texto 13">
            <a:extLst>
              <a:ext uri="{FF2B5EF4-FFF2-40B4-BE49-F238E27FC236}">
                <a16:creationId xmlns:a16="http://schemas.microsoft.com/office/drawing/2014/main" id="{6B4A7471-0AED-0F70-E614-CB2A34D31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1660" y="4620278"/>
            <a:ext cx="4820681" cy="219735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MX" dirty="0"/>
              <a:t>Fecha</a:t>
            </a:r>
            <a:endParaRPr lang="es-CL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0F0121A-E80A-75F1-A68A-46AAC11000F6}"/>
              </a:ext>
            </a:extLst>
          </p:cNvPr>
          <p:cNvGrpSpPr/>
          <p:nvPr userDrawn="1"/>
        </p:nvGrpSpPr>
        <p:grpSpPr>
          <a:xfrm>
            <a:off x="3123661" y="3211551"/>
            <a:ext cx="2896677" cy="1029576"/>
            <a:chOff x="3117408" y="3068757"/>
            <a:chExt cx="3036900" cy="107941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197B94-B79E-6D0A-C121-F85FCDEA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8149"/>
            <a:stretch/>
          </p:blipFill>
          <p:spPr>
            <a:xfrm>
              <a:off x="3117408" y="3068757"/>
              <a:ext cx="1287615" cy="107941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FC8E0B9-E439-8584-63C0-F069085D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6827" y="3257129"/>
              <a:ext cx="1717481" cy="751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7023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_Título y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3C5501AE-E139-EBF2-7A31-E25B13E70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2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1" name="Marcador de número de diapositiva 6">
            <a:extLst>
              <a:ext uri="{FF2B5EF4-FFF2-40B4-BE49-F238E27FC236}">
                <a16:creationId xmlns:a16="http://schemas.microsoft.com/office/drawing/2014/main" id="{AF3CBFE2-9662-B912-2311-765E8AF6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E05746-80A5-B722-334D-B6789F698A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0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solidFill>
          <a:schemeClr val="accent5">
            <a:alpha val="400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D8A82EE-F36E-8C02-FE68-9C4859CBD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22AA6A1-73D9-5BB9-035E-630E4226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A6D0AD6-F63F-40DD-4925-BD3D514DB6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2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4" name="Marcador de número de diapositiva 6">
            <a:extLst>
              <a:ext uri="{FF2B5EF4-FFF2-40B4-BE49-F238E27FC236}">
                <a16:creationId xmlns:a16="http://schemas.microsoft.com/office/drawing/2014/main" id="{5A2FFB4C-E7DD-0419-5B61-30D6CD9A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9404C3-092B-4AE8-3825-B9D9764BD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99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2CC883C-472E-CF44-54B6-91C61921C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1CED1A0-723E-D6A3-44F7-C99FE6B1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442263" cy="4081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B458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109171C-B588-9F38-2029-1AE0B77693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F81288D-73A1-D1A2-E4E6-B0FF9FEBAE7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1267" y="1200151"/>
            <a:ext cx="3965533" cy="3394472"/>
          </a:xfrm>
          <a:prstGeom prst="rect">
            <a:avLst/>
          </a:prstGeom>
        </p:spPr>
        <p:txBody>
          <a:bodyPr lIns="0" rIns="0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5600" indent="-1404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84800" indent="-158400">
              <a:lnSpc>
                <a:spcPct val="100000"/>
              </a:lnSpc>
              <a:buSzPct val="80000"/>
              <a:buFont typeface="Lucida Grande"/>
              <a:buChar char="-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8000" indent="-158400">
              <a:lnSpc>
                <a:spcPct val="100000"/>
              </a:lnSpc>
              <a:buSzPct val="60000"/>
              <a:buFont typeface="Courier New"/>
              <a:buChar char="o"/>
              <a:defRPr lang="es-ES_tradnl" sz="11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11200" indent="-158400">
              <a:lnSpc>
                <a:spcPct val="100000"/>
              </a:lnSpc>
              <a:buSzPct val="70000"/>
              <a:defRPr lang="es-ES" sz="11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12" name="Marcador de número de diapositiva 6">
            <a:extLst>
              <a:ext uri="{FF2B5EF4-FFF2-40B4-BE49-F238E27FC236}">
                <a16:creationId xmlns:a16="http://schemas.microsoft.com/office/drawing/2014/main" id="{0512EE8B-937A-9D05-8179-B3BD601F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58EF458-5B7C-9F44-BB09-A6316498C081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BF3084-B7FB-96B6-0F63-9453ECA61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455" y="326207"/>
            <a:ext cx="1095703" cy="4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36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rgbClr val="0C4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136455-9882-F68F-059A-3436EFCE5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434"/>
            <a:ext cx="9144000" cy="51435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312BC28-2F16-F128-E8A2-DFA0DFD77BE3}"/>
              </a:ext>
            </a:extLst>
          </p:cNvPr>
          <p:cNvGrpSpPr/>
          <p:nvPr userDrawn="1"/>
        </p:nvGrpSpPr>
        <p:grpSpPr>
          <a:xfrm>
            <a:off x="2764271" y="1929222"/>
            <a:ext cx="3615458" cy="1285055"/>
            <a:chOff x="2337363" y="1816096"/>
            <a:chExt cx="4655566" cy="1654744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76B3BF9-37EA-50A8-84D1-821CF63FB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37363" y="1816096"/>
              <a:ext cx="1812339" cy="1654744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A00E7DE-EC93-783F-0304-397CA2F0A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0032" y="2104870"/>
              <a:ext cx="2632897" cy="1151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769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4" r:id="rId3"/>
    <p:sldLayoutId id="2147483652" r:id="rId4"/>
    <p:sldLayoutId id="2147483672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Cambria"/>
          <a:ea typeface="+mj-ea"/>
          <a:cs typeface="Cambria"/>
        </a:defRPr>
      </a:lvl1pPr>
    </p:titleStyle>
    <p:bodyStyle>
      <a:lvl1pPr marL="284400" indent="-1764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ambria"/>
          <a:ea typeface="+mn-ea"/>
          <a:cs typeface="Cambria"/>
        </a:defRPr>
      </a:lvl1pPr>
      <a:lvl2pPr marL="525600" indent="-140400" algn="l" defTabSz="457200" rtl="0" eaLnBrk="1" latinLnBrk="0" hangingPunct="1">
        <a:spcBef>
          <a:spcPts val="600"/>
        </a:spcBef>
        <a:buSzPct val="80000"/>
        <a:buFont typeface="Lucida Grande"/>
        <a:buChar char="›"/>
        <a:defRPr sz="16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992-2855-D3B0-27E2-9CB22A10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80" y="1723684"/>
            <a:ext cx="7886700" cy="506559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sp>
        <p:nvSpPr>
          <p:cNvPr id="4" name="Marcador de texto 13">
            <a:extLst>
              <a:ext uri="{FF2B5EF4-FFF2-40B4-BE49-F238E27FC236}">
                <a16:creationId xmlns:a16="http://schemas.microsoft.com/office/drawing/2014/main" id="{FD915BB1-D1A9-73A2-94AB-9864439734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55789" y="2234998"/>
            <a:ext cx="4820681" cy="36892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12C121-8C0E-D15C-32D3-EF5978C9A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470" y="315944"/>
            <a:ext cx="1767158" cy="12463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33" y="4417379"/>
            <a:ext cx="2153267" cy="6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2EFAA-0987-87C7-A396-BBA1FF79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098241" cy="40817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59B2604-79C6-9146-37E9-7698CB97D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1147" y="192044"/>
            <a:ext cx="1005722" cy="709332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52E5CD-B4EB-C555-14B1-0D3CA533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4" y="4737909"/>
            <a:ext cx="2133600" cy="213547"/>
          </a:xfrm>
          <a:prstGeom prst="rect">
            <a:avLst/>
          </a:prstGeom>
        </p:spPr>
        <p:txBody>
          <a:bodyPr/>
          <a:lstStyle/>
          <a:p>
            <a:fld id="{758EF458-5B7C-9F44-BB09-A6316498C081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25115E3-19F6-25CA-D656-9E0C71DB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F87DC4D-D26E-C868-FDE7-BD4FD0133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41750D5-6E0D-43C3-95D0-40340DC0C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4656584"/>
            <a:ext cx="1399309" cy="4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5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9F24CF3-E76A-DEA0-4380-CB1B47E6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407"/>
            <a:ext cx="6230337" cy="408170"/>
          </a:xfrm>
        </p:spPr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903FFB-7CDA-1B64-197F-A57B032D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134341-260C-9B8C-4BCC-74BC1BB9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537" y="247893"/>
            <a:ext cx="999831" cy="707197"/>
          </a:xfrm>
          <a:prstGeom prst="rect">
            <a:avLst/>
          </a:prstGeom>
        </p:spPr>
      </p:pic>
      <p:sp>
        <p:nvSpPr>
          <p:cNvPr id="24" name="Marcador de contenido 23">
            <a:extLst>
              <a:ext uri="{FF2B5EF4-FFF2-40B4-BE49-F238E27FC236}">
                <a16:creationId xmlns:a16="http://schemas.microsoft.com/office/drawing/2014/main" id="{C83AB1E3-593A-FDE0-C772-39DC48C74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4656584"/>
            <a:ext cx="1399309" cy="4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78F27-F1BB-47A7-F313-8B4BE178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97407"/>
            <a:ext cx="6091518" cy="40817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54E1DF-D549-C73A-3DE8-68D5698B3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D500D4-DFE2-3365-92F3-6A1F588208F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A9C40D-4FF8-5DF2-E359-F92D4F73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F458-5B7C-9F44-BB09-A6316498C081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FBDA6B-85C3-F35A-3350-AE7CE116A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302" y="247893"/>
            <a:ext cx="999831" cy="7071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E9BAF1-090C-4A8B-9FDF-B4120DCC7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9" y="4656584"/>
            <a:ext cx="1399309" cy="4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73F57A-96B6-4879-8658-2620CD729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33" y="4417379"/>
            <a:ext cx="2153267" cy="6459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2B9104-F81F-4689-899F-61DFAF201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470" y="315944"/>
            <a:ext cx="1767158" cy="12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43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PT INTITUCIONAL MINSAL">
      <a:dk1>
        <a:srgbClr val="0A1D21"/>
      </a:dk1>
      <a:lt1>
        <a:sysClr val="window" lastClr="FFFFFF"/>
      </a:lt1>
      <a:dk2>
        <a:srgbClr val="1F497D"/>
      </a:dk2>
      <a:lt2>
        <a:srgbClr val="EEECE1"/>
      </a:lt2>
      <a:accent1>
        <a:srgbClr val="115C80"/>
      </a:accent1>
      <a:accent2>
        <a:srgbClr val="DD314F"/>
      </a:accent2>
      <a:accent3>
        <a:srgbClr val="55B3C1"/>
      </a:accent3>
      <a:accent4>
        <a:srgbClr val="8064A2"/>
      </a:accent4>
      <a:accent5>
        <a:srgbClr val="B5C9E4"/>
      </a:accent5>
      <a:accent6>
        <a:srgbClr val="D8CF79"/>
      </a:accent6>
      <a:hlink>
        <a:srgbClr val="F0D0D7"/>
      </a:hlink>
      <a:folHlink>
        <a:srgbClr val="4C2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</Words>
  <Application>Microsoft Office PowerPoint</Application>
  <PresentationFormat>Presentación en pantalla (16:9)</PresentationFormat>
  <Paragraphs>4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Courier New</vt:lpstr>
      <vt:lpstr>Lucida Grande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 .</dc:creator>
  <cp:lastModifiedBy>Usuario</cp:lastModifiedBy>
  <cp:revision>54</cp:revision>
  <dcterms:created xsi:type="dcterms:W3CDTF">2022-12-22T19:49:37Z</dcterms:created>
  <dcterms:modified xsi:type="dcterms:W3CDTF">2025-04-11T14:00:12Z</dcterms:modified>
</cp:coreProperties>
</file>